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6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8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4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99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7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4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61B96-8272-4BE9-9DD4-E5C903B377D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5E99B-6441-43C5-9232-9BA11393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2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4834CB-F760-4CA3-B9EB-A328A3CC7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366610"/>
              </p:ext>
            </p:extLst>
          </p:nvPr>
        </p:nvGraphicFramePr>
        <p:xfrm>
          <a:off x="458197" y="367722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4116CD-D387-41EB-8931-C1610F800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21775"/>
              </p:ext>
            </p:extLst>
          </p:nvPr>
        </p:nvGraphicFramePr>
        <p:xfrm>
          <a:off x="457199" y="5093265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42B42C-6ED0-41C7-B24E-196027D7A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838984"/>
              </p:ext>
            </p:extLst>
          </p:nvPr>
        </p:nvGraphicFramePr>
        <p:xfrm>
          <a:off x="457200" y="3518084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1A8413-9BF3-448A-BBC0-9D9B85463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31847"/>
              </p:ext>
            </p:extLst>
          </p:nvPr>
        </p:nvGraphicFramePr>
        <p:xfrm>
          <a:off x="458197" y="1942903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8BBB99F-0FBD-4919-84C1-48E09A643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481342"/>
              </p:ext>
            </p:extLst>
          </p:nvPr>
        </p:nvGraphicFramePr>
        <p:xfrm>
          <a:off x="3903253" y="367722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ED6595-1FB8-499B-8C79-1C3E0B1D8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81031"/>
              </p:ext>
            </p:extLst>
          </p:nvPr>
        </p:nvGraphicFramePr>
        <p:xfrm>
          <a:off x="3903253" y="5093265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AD1119D-03B0-4ADE-BBE1-07EE525BE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07694"/>
              </p:ext>
            </p:extLst>
          </p:nvPr>
        </p:nvGraphicFramePr>
        <p:xfrm>
          <a:off x="3903254" y="3518084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D9DB919-78A1-4FB1-B16F-1481AF97B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294906"/>
              </p:ext>
            </p:extLst>
          </p:nvPr>
        </p:nvGraphicFramePr>
        <p:xfrm>
          <a:off x="3904251" y="1942903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E2AA44E-A015-46F8-A282-2F42B73888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13128"/>
              </p:ext>
            </p:extLst>
          </p:nvPr>
        </p:nvGraphicFramePr>
        <p:xfrm>
          <a:off x="2181224" y="367722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Blade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00106D-9A59-4ACE-AE79-C53E4D5D5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561564"/>
              </p:ext>
            </p:extLst>
          </p:nvPr>
        </p:nvGraphicFramePr>
        <p:xfrm>
          <a:off x="2180226" y="5093265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A0A5B7E-1696-4FF1-869F-91538002B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30332"/>
              </p:ext>
            </p:extLst>
          </p:nvPr>
        </p:nvGraphicFramePr>
        <p:xfrm>
          <a:off x="2180227" y="3518084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A0B50C8-A56C-43C9-8953-DBF61BEBD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08676"/>
              </p:ext>
            </p:extLst>
          </p:nvPr>
        </p:nvGraphicFramePr>
        <p:xfrm>
          <a:off x="2181224" y="1942903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F8B9310-8F27-4E31-8090-B1A9E488D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7856"/>
              </p:ext>
            </p:extLst>
          </p:nvPr>
        </p:nvGraphicFramePr>
        <p:xfrm>
          <a:off x="5595940" y="367722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DE297A4-6211-4985-8FD3-32A5C1D95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072493"/>
              </p:ext>
            </p:extLst>
          </p:nvPr>
        </p:nvGraphicFramePr>
        <p:xfrm>
          <a:off x="5594942" y="5093265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114E159-28CA-4B1A-8E29-37F6F7AFF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48176"/>
              </p:ext>
            </p:extLst>
          </p:nvPr>
        </p:nvGraphicFramePr>
        <p:xfrm>
          <a:off x="5594943" y="3518084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76FFE0A-503E-427F-89D0-192D03176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00492"/>
              </p:ext>
            </p:extLst>
          </p:nvPr>
        </p:nvGraphicFramePr>
        <p:xfrm>
          <a:off x="5595940" y="1942903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8A589E1-C63D-4C41-B929-D5C95A93F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88216"/>
              </p:ext>
            </p:extLst>
          </p:nvPr>
        </p:nvGraphicFramePr>
        <p:xfrm>
          <a:off x="7404802" y="367722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319AE6D-CC26-4F46-A336-BF756559D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951909"/>
              </p:ext>
            </p:extLst>
          </p:nvPr>
        </p:nvGraphicFramePr>
        <p:xfrm>
          <a:off x="7403804" y="5093265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65DB71F-0C72-4522-815F-4A9E09D1A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90821"/>
              </p:ext>
            </p:extLst>
          </p:nvPr>
        </p:nvGraphicFramePr>
        <p:xfrm>
          <a:off x="7403805" y="3518084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39B5934-7AFB-4200-9C66-CC93DA49E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555517"/>
              </p:ext>
            </p:extLst>
          </p:nvPr>
        </p:nvGraphicFramePr>
        <p:xfrm>
          <a:off x="7404802" y="1942903"/>
          <a:ext cx="1419225" cy="1270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9010">
                  <a:extLst>
                    <a:ext uri="{9D8B030D-6E8A-4147-A177-3AD203B41FA5}">
                      <a16:colId xmlns:a16="http://schemas.microsoft.com/office/drawing/2014/main" val="255156436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2465381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Left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33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Right needle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514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Upper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842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Lower looper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24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04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Stitch length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56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DF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512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61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240</Words>
  <Application>Microsoft Office PowerPoint</Application>
  <PresentationFormat>A4 Paper (210x297 mm)</PresentationFormat>
  <Paragraphs>280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 Hack</dc:creator>
  <cp:lastModifiedBy>Norman Hack</cp:lastModifiedBy>
  <cp:revision>1</cp:revision>
  <dcterms:created xsi:type="dcterms:W3CDTF">2019-04-10T13:44:33Z</dcterms:created>
  <dcterms:modified xsi:type="dcterms:W3CDTF">2019-04-10T13:47:58Z</dcterms:modified>
</cp:coreProperties>
</file>